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56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52F247-3426-44B9-B556-A0CD6ECD74E2}">
          <p14:sldIdLst>
            <p14:sldId id="256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7" autoAdjust="0"/>
    <p:restoredTop sz="94384" autoAdjust="0"/>
  </p:normalViewPr>
  <p:slideViewPr>
    <p:cSldViewPr snapToGrid="0">
      <p:cViewPr>
        <p:scale>
          <a:sx n="86" d="100"/>
          <a:sy n="86" d="100"/>
        </p:scale>
        <p:origin x="-726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6.wdp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gif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8.png"/><Relationship Id="rId14" Type="http://schemas.microsoft.com/office/2007/relationships/hdphoto" Target="../media/hdphoto7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633" y="3343701"/>
            <a:ext cx="9144000" cy="1667516"/>
          </a:xfrm>
        </p:spPr>
        <p:txBody>
          <a:bodyPr anchor="ctr">
            <a:normAutofit/>
          </a:bodyPr>
          <a:lstStyle>
            <a:lvl1pPr algn="l">
              <a:defRPr sz="5400">
                <a:latin typeface="UTM Duepuntozero" panose="0204060305050602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633" y="5119007"/>
            <a:ext cx="9144000" cy="1237343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latin typeface="UTM Duepuntozero" panose="02040603050506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03/10/2018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86" b="93814" l="9756" r="9512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948" y="4909688"/>
            <a:ext cx="1101981" cy="134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5000" l="3297" r="9340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2554" y="1672202"/>
            <a:ext cx="1318587" cy="136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47" b="89655" l="9375" r="9791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85" y="-1840438"/>
            <a:ext cx="1246496" cy="124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24" b="97753" l="5495" r="9780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-2269636"/>
            <a:ext cx="1253758" cy="121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851" l="0" r="9659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241" y="2099867"/>
            <a:ext cx="1261281" cy="1243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155" b="96907" l="2532" r="9367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239" y="2039942"/>
            <a:ext cx="1230995" cy="1303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4" descr="Image result for magician clipart"/>
          <p:cNvPicPr>
            <a:picLocks noChangeAspect="1" noChangeArrowheads="1" noCrop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8773" y="743521"/>
            <a:ext cx="2308225" cy="16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91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0888 2.59259E-6 C 0.12852 2.59259E-6 0.17761 -0.19584 0.17761 -0.35463 L 0.17761 -0.70926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35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0.00717 L 0.29036 -0.008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54" y="-8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97466E-18 L -0.01328 0.4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223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4 0.04028 C -0.03216 0.06713 0.0056 0.15463 0.06354 0.23588 C 0.12383 0.31782 0.18125 0.36342 0.1931 0.33634 C 0.2056 0.30833 0.26211 0.35301 0.32214 0.43611 C 0.37969 0.51782 0.41875 0.60509 0.40703 0.63333 " pathEditMode="relative" rAng="2280000" ptsTypes="AAA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0" y="296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39779 0.01435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71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555 C -0.00716 -0.01759 -0.03164 -0.0294 -0.04063 -0.0294 C -0.09506 -0.0294 -0.15118 0.15949 -0.15118 0.34861 C -0.15118 0.25347 -0.1793 0.15949 -0.2056 0.15949 C -0.23373 0.15949 -0.26003 0.2544 -0.26003 0.34861 C -0.26003 0.30139 -0.27383 0.25347 -0.28802 0.25347 C -0.30209 0.25347 -0.31615 0.30023 -0.31615 0.34861 C -0.31615 0.32431 -0.32331 0.30139 -0.33021 0.30139 C -0.33724 0.30139 -0.34401 0.3257 -0.34401 0.34861 C -0.34401 0.33611 -0.34753 0.32431 -0.35118 0.32431 C -0.353 0.32431 -0.35821 0.33658 -0.35821 0.34861 C -0.35821 0.34259 -0.36003 0.33611 -0.36159 0.33611 C -0.36159 0.33495 -0.36511 0.34213 -0.36511 0.34861 C -0.36511 0.34514 -0.36511 0.34259 -0.3668 0.34259 C -0.3668 0.34421 -0.36875 0.34583 -0.36875 0.34861 C -0.36875 0.34699 -0.36875 0.34514 -0.36875 0.34421 C -0.37058 0.34421 -0.37058 0.34514 -0.37058 0.34699 C -0.3724 0.34699 -0.3724 0.34583 -0.3724 0.34421 C -0.37409 0.34421 -0.37409 0.34514 -0.37409 0.34699 " pathEditMode="relative" rAng="0" ptsTypes="AAAAAAAAAAAAAAAAAAA">
                                      <p:cBhvr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1" y="165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1.17487 -4.44444E-6 " pathEditMode="relative" rAng="0" ptsTypes="AA">
                                      <p:cBhvr>
                                        <p:cTn id="18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03/10/2018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8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03/10/2018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03/10/2018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8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03/10/2018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8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03/10/2018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1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03/10/2018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2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03/10/2018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0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03/10/2018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2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03/10/2018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8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03/10/2018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3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1CA74-CAC5-4020-8697-079ED1D92C55}" type="datetimeFigureOut">
              <a:rPr lang="en-US" smtClean="0"/>
              <a:t>03/10/2018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8821" y1="28571" x2="28821" y2="28571"/>
                        <a14:foregroundMark x1="30568" y1="19255" x2="20961" y2="67081"/>
                        <a14:foregroundMark x1="24891" y1="19255" x2="39738" y2="18634"/>
                        <a14:foregroundMark x1="47162" y1="19876" x2="47598" y2="67702"/>
                        <a14:foregroundMark x1="62445" y1="16770" x2="33624" y2="68323"/>
                        <a14:foregroundMark x1="12227" y1="80124" x2="12227" y2="80124"/>
                        <a14:foregroundMark x1="16594" y1="84472" x2="16594" y2="84472"/>
                        <a14:foregroundMark x1="21834" y1="78261" x2="21834" y2="78261"/>
                        <a14:foregroundMark x1="38428" y1="82609" x2="38428" y2="82609"/>
                        <a14:foregroundMark x1="42795" y1="81988" x2="42795" y2="81988"/>
                        <a14:foregroundMark x1="47598" y1="78261" x2="47598" y2="78261"/>
                        <a14:foregroundMark x1="58079" y1="78261" x2="58079" y2="78261"/>
                        <a14:foregroundMark x1="70742" y1="83851" x2="70742" y2="83851"/>
                        <a14:foregroundMark x1="78166" y1="81366" x2="78166" y2="81366"/>
                        <a14:foregroundMark x1="87773" y1="78882" x2="87773" y2="78882"/>
                        <a14:backgroundMark x1="80349" y1="83230" x2="80349" y2="83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32857" cy="11461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906"/>
            <a:ext cx="1371600" cy="48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0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Duepuntozer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04633" y="3343701"/>
            <a:ext cx="9144000" cy="16675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04633" y="5119007"/>
            <a:ext cx="9144000" cy="123734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10: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Image result for Computer Mouse anim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012" y="3087940"/>
            <a:ext cx="2895600" cy="3524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84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45745" y="1071062"/>
            <a:ext cx="9485522" cy="466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marR="8890" lvl="0" indent="-403225" algn="just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virus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371600" marR="8890" lvl="1" indent="-457200" fontAlgn="base">
              <a:lnSpc>
                <a:spcPct val="150000"/>
              </a:lnSpc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  <a:p>
            <a:pPr marL="1371600" marR="8890" lvl="1" indent="-457200" fontAlgn="base">
              <a:lnSpc>
                <a:spcPct val="150000"/>
              </a:lnSpc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71600" marR="8890" lvl="1" indent="-457200" fontAlgn="base">
              <a:lnSpc>
                <a:spcPct val="150000"/>
              </a:lnSpc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virus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371600" marR="8890" lvl="1" indent="-457200" fontAlgn="base">
              <a:lnSpc>
                <a:spcPct val="150000"/>
              </a:lnSpc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Flash Drive, External HDD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8"/>
          <p:cNvSpPr txBox="1">
            <a:spLocks/>
          </p:cNvSpPr>
          <p:nvPr/>
        </p:nvSpPr>
        <p:spPr>
          <a:xfrm>
            <a:off x="3352801" y="207820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87" y="3170512"/>
            <a:ext cx="1336682" cy="1401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828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45745" y="1071062"/>
            <a:ext cx="9227229" cy="402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marR="8890" lvl="0" indent="-403225" algn="just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</a:pP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371600" marR="8890" lvl="1" indent="-457200" fontAlgn="base">
              <a:lnSpc>
                <a:spcPct val="150000"/>
              </a:lnSpc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71600" marR="8890" lvl="1" indent="-457200" fontAlgn="base">
              <a:lnSpc>
                <a:spcPct val="150000"/>
              </a:lnSpc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qua.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371600" marR="8890" lvl="1" indent="-457200" fontAlgn="base">
              <a:lnSpc>
                <a:spcPct val="150000"/>
              </a:lnSpc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8"/>
          <p:cNvSpPr txBox="1">
            <a:spLocks/>
          </p:cNvSpPr>
          <p:nvPr/>
        </p:nvSpPr>
        <p:spPr>
          <a:xfrm>
            <a:off x="3352801" y="207820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87" y="3170512"/>
            <a:ext cx="1336682" cy="1401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133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45745" y="1071062"/>
            <a:ext cx="92272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email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nabito3210@gmail.com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pukachi0123@yahoo.com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diremo987@hotmail.com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8"/>
          <p:cNvSpPr txBox="1">
            <a:spLocks/>
          </p:cNvSpPr>
          <p:nvPr/>
        </p:nvSpPr>
        <p:spPr>
          <a:xfrm>
            <a:off x="3352801" y="207820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ình ảnh có liên quan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85" y="2814055"/>
            <a:ext cx="1869325" cy="186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21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45745" y="1071062"/>
            <a:ext cx="922722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youtube.com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ca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itle 18"/>
          <p:cNvSpPr txBox="1">
            <a:spLocks/>
          </p:cNvSpPr>
          <p:nvPr/>
        </p:nvSpPr>
        <p:spPr>
          <a:xfrm>
            <a:off x="3352801" y="207820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ình ảnh có liên quan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85" y="2814055"/>
            <a:ext cx="1869325" cy="186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89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5158" y="984699"/>
            <a:ext cx="958761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indent="457200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nay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28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0" indent="457200"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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	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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R="0" indent="457200"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	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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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______________________________________________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7" y="1200694"/>
            <a:ext cx="1129036" cy="11837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8"/>
          <p:cNvSpPr txBox="1">
            <a:spLocks/>
          </p:cNvSpPr>
          <p:nvPr/>
        </p:nvSpPr>
        <p:spPr>
          <a:xfrm>
            <a:off x="3352801" y="207820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81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45745" y="1071062"/>
            <a:ext cx="9227229" cy="402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marR="8890" lvl="0" indent="-403225" algn="just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</a:pP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(download)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371600" marR="8890" lvl="1" indent="-457200" fontAlgn="base">
              <a:lnSpc>
                <a:spcPct val="150000"/>
              </a:lnSpc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email.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371600" marR="8890" lvl="1" indent="-457200" fontAlgn="base">
              <a:lnSpc>
                <a:spcPct val="150000"/>
              </a:lnSpc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video.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371600" marR="8890" lvl="1" indent="-457200" fontAlgn="base">
              <a:lnSpc>
                <a:spcPct val="150000"/>
              </a:lnSpc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video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email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8"/>
          <p:cNvSpPr txBox="1">
            <a:spLocks/>
          </p:cNvSpPr>
          <p:nvPr/>
        </p:nvSpPr>
        <p:spPr>
          <a:xfrm>
            <a:off x="3352801" y="207820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87" y="3170512"/>
            <a:ext cx="1336682" cy="1401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030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45745" y="1071062"/>
            <a:ext cx="9227229" cy="402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marR="8890" lvl="0" indent="-403225" algn="just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</a:pP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371600" marR="8890" lvl="1" indent="-457200" fontAlgn="base">
              <a:lnSpc>
                <a:spcPct val="150000"/>
              </a:lnSpc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71600" marR="8890" lvl="1" indent="-457200" fontAlgn="base">
              <a:lnSpc>
                <a:spcPct val="150000"/>
              </a:lnSpc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371600" marR="8890" lvl="1" indent="-457200" fontAlgn="base">
              <a:lnSpc>
                <a:spcPct val="150000"/>
              </a:lnSpc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8"/>
          <p:cNvSpPr txBox="1">
            <a:spLocks/>
          </p:cNvSpPr>
          <p:nvPr/>
        </p:nvSpPr>
        <p:spPr>
          <a:xfrm>
            <a:off x="3352801" y="207820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87" y="3170512"/>
            <a:ext cx="1336682" cy="1401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992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45745" y="1071062"/>
            <a:ext cx="9227229" cy="402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marR="8890" lvl="0" indent="-403225" algn="just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371600" marR="8890" lvl="1" indent="-457200" fontAlgn="base">
              <a:lnSpc>
                <a:spcPct val="150000"/>
              </a:lnSpc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71600" marR="8890" lvl="1" indent="-457200" fontAlgn="base">
              <a:lnSpc>
                <a:spcPct val="150000"/>
              </a:lnSpc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371600" marR="8890" lvl="1" indent="-457200" fontAlgn="base">
              <a:lnSpc>
                <a:spcPct val="150000"/>
              </a:lnSpc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8"/>
          <p:cNvSpPr txBox="1">
            <a:spLocks/>
          </p:cNvSpPr>
          <p:nvPr/>
        </p:nvSpPr>
        <p:spPr>
          <a:xfrm>
            <a:off x="3352801" y="207820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87" y="3170512"/>
            <a:ext cx="1336682" cy="1401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170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45745" y="1071062"/>
            <a:ext cx="9227229" cy="402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marR="8890" lvl="0" indent="-403225" algn="just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</a:pP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Email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371600" marR="8890" lvl="1" indent="-457200" fontAlgn="base">
              <a:lnSpc>
                <a:spcPct val="150000"/>
              </a:lnSpc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lêhoànganh2006@yahoo.com</a:t>
            </a:r>
          </a:p>
          <a:p>
            <a:pPr marL="1371600" marR="8890" lvl="1" indent="-457200" fontAlgn="base">
              <a:lnSpc>
                <a:spcPct val="150000"/>
              </a:lnSpc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Hoang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Anh@gmail.com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371600" marR="8890" lvl="1" indent="-457200" fontAlgn="base">
              <a:lnSpc>
                <a:spcPct val="150000"/>
              </a:lnSpc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lehoanganh2006@yahoo.com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Lehoang.anh2006@yahoo.com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8"/>
          <p:cNvSpPr txBox="1">
            <a:spLocks/>
          </p:cNvSpPr>
          <p:nvPr/>
        </p:nvSpPr>
        <p:spPr>
          <a:xfrm>
            <a:off x="3352801" y="207820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87" y="3170512"/>
            <a:ext cx="1336682" cy="1401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555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45745" y="1071062"/>
            <a:ext cx="9227229" cy="402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marR="8890" lvl="0" indent="-403225" algn="just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371600" marR="8890" lvl="1" indent="-457200" fontAlgn="base">
              <a:lnSpc>
                <a:spcPct val="150000"/>
              </a:lnSpc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123456789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qwerty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371600" marR="8890" lvl="1" indent="-457200" fontAlgn="base">
              <a:lnSpc>
                <a:spcPct val="150000"/>
              </a:lnSpc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ThuDienTu22$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ASDFGHJK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8"/>
          <p:cNvSpPr txBox="1">
            <a:spLocks/>
          </p:cNvSpPr>
          <p:nvPr/>
        </p:nvSpPr>
        <p:spPr>
          <a:xfrm>
            <a:off x="3352801" y="207820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87" y="3170512"/>
            <a:ext cx="1336682" cy="1401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814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45745" y="1071062"/>
            <a:ext cx="9227229" cy="466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marR="8890" lvl="0" indent="-403225" algn="just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</a:pP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email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email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371600" marR="8890" lvl="1" indent="-457200" fontAlgn="base">
              <a:lnSpc>
                <a:spcPct val="150000"/>
              </a:lnSpc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Bcc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371600" marR="8890" lvl="1" indent="-457200" fontAlgn="base">
              <a:lnSpc>
                <a:spcPct val="150000"/>
              </a:lnSpc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8"/>
          <p:cNvSpPr txBox="1">
            <a:spLocks/>
          </p:cNvSpPr>
          <p:nvPr/>
        </p:nvSpPr>
        <p:spPr>
          <a:xfrm>
            <a:off x="3352801" y="207820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87" y="3170512"/>
            <a:ext cx="1336682" cy="1401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45745" y="1071062"/>
            <a:ext cx="9227229" cy="402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marR="8890" lvl="0" indent="-403225" algn="just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371600" marR="8890" lvl="1" indent="-457200" fontAlgn="base">
              <a:lnSpc>
                <a:spcPct val="150000"/>
              </a:lnSpc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</a:p>
          <a:p>
            <a:pPr marL="1371600" marR="8890" lvl="1" indent="-457200" fontAlgn="base">
              <a:lnSpc>
                <a:spcPct val="150000"/>
              </a:lnSpc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371600" marR="8890" lvl="1" indent="-457200" fontAlgn="base">
              <a:lnSpc>
                <a:spcPct val="150000"/>
              </a:lnSpc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SMS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8"/>
          <p:cNvSpPr txBox="1">
            <a:spLocks/>
          </p:cNvSpPr>
          <p:nvPr/>
        </p:nvSpPr>
        <p:spPr>
          <a:xfrm>
            <a:off x="3352801" y="207820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87" y="3170512"/>
            <a:ext cx="1336682" cy="1401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763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45745" y="1071062"/>
            <a:ext cx="9227229" cy="466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marR="8890" lvl="0" indent="-403225" algn="just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</a:pP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371600" marR="8890" lvl="1" indent="-457200" fontAlgn="base">
              <a:lnSpc>
                <a:spcPct val="150000"/>
              </a:lnSpc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71600" marR="8890" lvl="1" indent="-457200" fontAlgn="base">
              <a:lnSpc>
                <a:spcPct val="150000"/>
              </a:lnSpc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371600" marR="8890" lvl="1" indent="-457200" fontAlgn="base">
              <a:lnSpc>
                <a:spcPct val="150000"/>
              </a:lnSpc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8"/>
          <p:cNvSpPr txBox="1">
            <a:spLocks/>
          </p:cNvSpPr>
          <p:nvPr/>
        </p:nvSpPr>
        <p:spPr>
          <a:xfrm>
            <a:off x="3352801" y="207820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87" y="3170512"/>
            <a:ext cx="1336682" cy="1401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95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C3 Sp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C3 Spark" id="{F708D391-5E25-4EA8-8D84-6B4D7E82B245}" vid="{99BD5698-61F0-43FB-A25E-A119831677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IC3 Spark</Template>
  <TotalTime>35360</TotalTime>
  <Words>737</Words>
  <Application>Microsoft Office PowerPoint</Application>
  <PresentationFormat>Custom</PresentationFormat>
  <Paragraphs>77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IC3 Spark</vt:lpstr>
      <vt:lpstr>Luyện tập tin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TIN HỌC</dc:title>
  <dc:creator>Phat Tai Nguyen</dc:creator>
  <cp:lastModifiedBy>Minh Duy</cp:lastModifiedBy>
  <cp:revision>671</cp:revision>
  <dcterms:created xsi:type="dcterms:W3CDTF">2017-11-01T03:28:55Z</dcterms:created>
  <dcterms:modified xsi:type="dcterms:W3CDTF">2018-10-03T11:47:32Z</dcterms:modified>
</cp:coreProperties>
</file>